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2394cef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2394cef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2394cef1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42394cef1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45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6576" marR="0" lvl="0" indent="-1117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2000" b="0" i="0" u="none" strike="noStrike" cap="none">
                <a:solidFill>
                  <a:srgbClr val="78766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None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None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None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None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None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None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36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 rot="5400000">
            <a:off x="2500884" y="-1467612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 rot="5400000">
            <a:off x="4991100" y="2171704"/>
            <a:ext cx="5257799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36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1"/>
          </p:nvPr>
        </p:nvSpPr>
        <p:spPr>
          <a:xfrm rot="5400000">
            <a:off x="876300" y="190503"/>
            <a:ext cx="5257801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36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36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14352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068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683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Verdana"/>
              <a:buChar char="◦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6616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016"/>
              <a:buFont typeface="Verdana"/>
              <a:buChar char="◦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4755360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068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683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Verdana"/>
              <a:buChar char="◦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6616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016"/>
              <a:buFont typeface="Verdana"/>
              <a:buChar char="◦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1400"/>
              <a:buFont typeface="Verdana"/>
              <a:buNone/>
              <a:defRPr sz="3600" b="0" i="0" u="none" strike="noStrike" cap="none">
                <a:solidFill>
                  <a:srgbClr val="78766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36576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1800" b="0" i="0" u="none" strike="noStrike" cap="none">
                <a:solidFill>
                  <a:srgbClr val="B75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36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52169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3"/>
          </p:nvPr>
        </p:nvSpPr>
        <p:spPr>
          <a:xfrm>
            <a:off x="607224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052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392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1792"/>
              <a:buFont typeface="Verdana"/>
              <a:buChar char="◦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6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4652169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052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392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1792"/>
              <a:buFont typeface="Verdana"/>
              <a:buChar char="◦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6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36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Verdana"/>
              <a:buNone/>
              <a:defRPr sz="2200" b="1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5538847" y="1447802"/>
            <a:ext cx="2971800" cy="420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18288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761372" y="930144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937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Verdana"/>
              <a:buChar char="◦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4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70839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240"/>
              <a:buFont typeface="Verdana"/>
              <a:buChar char="◦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2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None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Google Shape;70;p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0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1400"/>
              <a:buFont typeface="Verdana"/>
              <a:buNone/>
              <a:defRPr sz="3600" b="0" i="0" u="none" strike="noStrike" cap="none">
                <a:solidFill>
                  <a:srgbClr val="78766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14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048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Verdana"/>
              <a:buChar char="◦"/>
              <a:defRPr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921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1000"/>
              <a:buFont typeface="Noto Sans Symbols"/>
              <a:buChar char="⚫"/>
              <a:defRPr sz="10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92608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1008"/>
              <a:buFont typeface="Verdana"/>
              <a:buChar char="◦"/>
              <a:defRPr sz="9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857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900"/>
              <a:buFont typeface="Noto Sans Symbols"/>
              <a:buChar char="⚫"/>
              <a:defRPr sz="9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0"/>
          <p:cNvSpPr>
            <a:spLocks noGrp="1"/>
          </p:cNvSpPr>
          <p:nvPr>
            <p:ph type="pic" idx="2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rgbClr val="4F4D49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548640" marR="0" lvl="1" indent="-2057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786384" marR="0" lvl="2" indent="-189483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024128" marR="0" lvl="3" indent="-185928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280160" marR="0" lvl="4" indent="-18796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1490472" marR="0" lvl="5" indent="-195072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1700784" marR="0" lvl="6" indent="-189483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920240" marR="0" lvl="7" indent="-193039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2148840" marR="0" lvl="8" indent="-193039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400"/>
              <a:buFont typeface="Verdana"/>
              <a:buNone/>
              <a:defRPr sz="360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xfrm>
            <a:off x="609600" y="14478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Verdana"/>
              <a:buNone/>
            </a:pPr>
            <a:r>
              <a:rPr lang="en-US" sz="405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WELCOME TO J</a:t>
            </a:r>
            <a:r>
              <a:rPr lang="en-US" sz="4050">
                <a:solidFill>
                  <a:srgbClr val="FF0000"/>
                </a:solidFill>
              </a:rPr>
              <a:t>L</a:t>
            </a:r>
            <a:r>
              <a:rPr lang="en-US" sz="405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HS</a:t>
            </a:r>
            <a:br>
              <a:rPr lang="en-US" sz="405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405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HEALTH &amp; PHYSICAL EDUCATION</a:t>
            </a:r>
            <a:endParaRPr sz="4050" b="1" i="0" u="none" strike="noStrike" cap="non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762000" y="3643950"/>
            <a:ext cx="7772400" cy="31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-1117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sz="2000" b="0" i="0" u="none" strike="noStrike" cap="none" dirty="0">
                <a:solidFill>
                  <a:srgbClr val="78766F"/>
                </a:solidFill>
                <a:latin typeface="Verdana"/>
                <a:ea typeface="Verdana"/>
                <a:cs typeface="Verdana"/>
                <a:sym typeface="Verdana"/>
              </a:rPr>
              <a:t>Health &amp; Physical Education Staff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sz="2000" b="0" i="0" u="none" strike="noStrike" cap="none" dirty="0">
                <a:solidFill>
                  <a:srgbClr val="78766F"/>
                </a:solidFill>
                <a:latin typeface="Verdana"/>
                <a:ea typeface="Verdana"/>
                <a:cs typeface="Verdana"/>
                <a:sym typeface="Verdana"/>
              </a:rPr>
              <a:t>		          </a:t>
            </a:r>
            <a:r>
              <a:rPr lang="en-US" dirty="0"/>
              <a:t>Mr. Chesley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dirty="0"/>
              <a:t>		       Mr. </a:t>
            </a:r>
            <a:r>
              <a:rPr lang="en-US" dirty="0" err="1"/>
              <a:t>Dzienkiewicz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dirty="0"/>
              <a:t>		         Mr. </a:t>
            </a:r>
            <a:r>
              <a:rPr lang="en-US" dirty="0" err="1"/>
              <a:t>Giannetti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dirty="0"/>
              <a:t>		         Mrs. Gonzalez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dirty="0"/>
              <a:t>			Mrs. Young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dirty="0"/>
              <a:t>		         Miss </a:t>
            </a:r>
            <a:r>
              <a:rPr lang="en-US" dirty="0" err="1"/>
              <a:t>Szymczyk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dirty="0"/>
              <a:t>			Mrs. </a:t>
            </a:r>
            <a:r>
              <a:rPr lang="en-US" dirty="0" err="1"/>
              <a:t>Smicklo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dirty="0"/>
              <a:t>						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>
            <a:spLocks noGrp="1"/>
          </p:cNvSpPr>
          <p:nvPr>
            <p:ph type="title"/>
          </p:nvPr>
        </p:nvSpPr>
        <p:spPr>
          <a:xfrm>
            <a:off x="480050" y="457198"/>
            <a:ext cx="8184000" cy="7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Verdana"/>
              <a:buNone/>
            </a:pPr>
            <a:r>
              <a:rPr lang="en-US" sz="324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PE Rules </a:t>
            </a:r>
            <a:r>
              <a:rPr lang="en-US" sz="3240">
                <a:solidFill>
                  <a:srgbClr val="FF0000"/>
                </a:solidFill>
              </a:rPr>
              <a:t>&amp; </a:t>
            </a:r>
            <a:r>
              <a:rPr lang="en-US" sz="324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Regulations</a:t>
            </a:r>
            <a:endParaRPr sz="3240" b="1" i="0" u="none" strike="noStrike" cap="non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0" name="Google Shape;100;p14"/>
          <p:cNvSpPr txBox="1">
            <a:spLocks noGrp="1"/>
          </p:cNvSpPr>
          <p:nvPr>
            <p:ph type="body" idx="1"/>
          </p:nvPr>
        </p:nvSpPr>
        <p:spPr>
          <a:xfrm>
            <a:off x="495350" y="1238700"/>
            <a:ext cx="8153400" cy="4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72"/>
              <a:buFont typeface="Noto Sans Symbols"/>
              <a:buChar char="●"/>
            </a:pPr>
            <a:r>
              <a:rPr lang="en-US" sz="2590" dirty="0"/>
              <a:t>T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eacher class page, (school Teacher pages) Google Classroom</a:t>
            </a:r>
            <a:endParaRPr sz="259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-133604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72"/>
              <a:buFont typeface="Noto Sans Symbols"/>
              <a:buNone/>
            </a:pPr>
            <a:endParaRPr sz="259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72"/>
              <a:buFont typeface="Noto Sans Symbols"/>
              <a:buChar char="●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 not share locker combos.</a:t>
            </a:r>
            <a:endParaRPr dirty="0"/>
          </a:p>
          <a:p>
            <a:pPr marL="265176" marR="0" lvl="0" indent="-133604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72"/>
              <a:buFont typeface="Noto Sans Symbols"/>
              <a:buNone/>
            </a:pPr>
            <a:endParaRPr sz="259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72"/>
              <a:buFont typeface="Noto Sans Symbols"/>
              <a:buChar char="●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Lock ALL </a:t>
            </a:r>
            <a:r>
              <a:rPr lang="en-US" sz="2590" dirty="0"/>
              <a:t>important belongings in locker.</a:t>
            </a:r>
            <a:endParaRPr sz="2590" dirty="0"/>
          </a:p>
          <a:p>
            <a:pPr marL="265176" marR="0" lvl="0" indent="-133604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72"/>
              <a:buFont typeface="Noto Sans Symbols"/>
              <a:buNone/>
            </a:pPr>
            <a:endParaRPr sz="259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endParaRPr sz="259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-133604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72"/>
              <a:buFont typeface="Noto Sans Symbols"/>
              <a:buNone/>
            </a:pPr>
            <a:endParaRPr sz="259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Verdana"/>
              <a:buNone/>
            </a:pPr>
            <a:r>
              <a:rPr lang="en-US" sz="360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PE is a PARTICIPATION Class</a:t>
            </a:r>
            <a:endParaRPr sz="3600" b="1" i="0" u="none" strike="noStrike" cap="non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1"/>
          </p:nvPr>
        </p:nvSpPr>
        <p:spPr>
          <a:xfrm>
            <a:off x="457200" y="1138575"/>
            <a:ext cx="4171800" cy="3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marR="0" lvl="0" indent="-26517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Noto Sans Symbols"/>
              <a:buChar char="●"/>
            </a:pPr>
            <a:r>
              <a:rPr lang="en-US" sz="221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If a student is absent they must make up PE</a:t>
            </a:r>
            <a:r>
              <a:rPr lang="en-US" sz="2210"/>
              <a:t>.  They will need to communicate with their PE teacher regarding this.</a:t>
            </a:r>
            <a:endParaRPr/>
          </a:p>
          <a:p>
            <a:pPr marL="265176" marR="0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sz="221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Noto Sans Symbols"/>
              <a:buChar char="●"/>
            </a:pPr>
            <a:r>
              <a:rPr lang="en-US" sz="221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Unlimited amount of make ups for absences</a:t>
            </a:r>
            <a:endParaRPr/>
          </a:p>
          <a:p>
            <a:pPr marL="265176" marR="0" lvl="0" indent="-152907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Noto Sans Symbols"/>
              <a:buNone/>
            </a:pPr>
            <a:endParaRPr sz="221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2"/>
          </p:nvPr>
        </p:nvSpPr>
        <p:spPr>
          <a:xfrm>
            <a:off x="4724400" y="1051550"/>
            <a:ext cx="3916800" cy="33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marR="0" lvl="0" indent="-26517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Noto Sans Symbols"/>
              <a:buChar char="●"/>
            </a:pPr>
            <a:r>
              <a:rPr lang="en-US" sz="221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If a student is unprepared for class (</a:t>
            </a:r>
            <a:r>
              <a:rPr lang="en-US" sz="2210" dirty="0"/>
              <a:t>didn’t</a:t>
            </a:r>
            <a:r>
              <a:rPr lang="en-US" sz="221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have proper </a:t>
            </a:r>
            <a:r>
              <a:rPr lang="en-US" sz="2210" dirty="0"/>
              <a:t>attire</a:t>
            </a:r>
            <a:r>
              <a:rPr lang="en-US" sz="221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 they must make up </a:t>
            </a:r>
            <a:r>
              <a:rPr lang="en-US" sz="2210" dirty="0"/>
              <a:t>class.</a:t>
            </a:r>
            <a:endParaRPr dirty="0"/>
          </a:p>
          <a:p>
            <a:pPr marL="265176" marR="0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sz="221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Noto Sans Symbols"/>
              <a:buChar char="●"/>
            </a:pPr>
            <a:r>
              <a:rPr lang="en-US" sz="221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Allowed to make up 1 unprepared per marking period</a:t>
            </a:r>
            <a:endParaRPr sz="221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457150" y="4853575"/>
            <a:ext cx="8184000" cy="13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AGAIN, students need to communicate with their PE teacher about making up class for credit.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>
            <a:spLocks noGrp="1"/>
          </p:cNvSpPr>
          <p:nvPr>
            <p:ph type="title"/>
          </p:nvPr>
        </p:nvSpPr>
        <p:spPr>
          <a:xfrm>
            <a:off x="457200" y="473200"/>
            <a:ext cx="8184000" cy="10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Verdana"/>
              <a:buNone/>
            </a:pPr>
            <a:r>
              <a:rPr lang="en-US">
                <a:solidFill>
                  <a:srgbClr val="FF0000"/>
                </a:solidFill>
              </a:rPr>
              <a:t>PE </a:t>
            </a:r>
            <a:r>
              <a:rPr lang="en-US" sz="360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Grade Breakdown</a:t>
            </a:r>
            <a:endParaRPr sz="3600" b="1" i="0" u="none" strike="noStrike" cap="non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1"/>
          </p:nvPr>
        </p:nvSpPr>
        <p:spPr>
          <a:xfrm>
            <a:off x="480000" y="1003300"/>
            <a:ext cx="8184000" cy="3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265176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265176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60%=PARTICIPATION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30%=PREPARATION/ATTITUDE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lvl="0" indent="0" algn="l" rtl="0"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b="1"/>
              <a:t>10%=KNOWLEDGE/WRITTEN EVALUATION</a:t>
            </a:r>
            <a:endParaRPr/>
          </a:p>
          <a:p>
            <a:pPr marL="265176" marR="0" lvl="0" indent="-122935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</a:pPr>
            <a:endParaRPr b="1"/>
          </a:p>
        </p:txBody>
      </p:sp>
      <p:sp>
        <p:nvSpPr>
          <p:cNvPr id="115" name="Google Shape;115;p16"/>
          <p:cNvSpPr txBox="1"/>
          <p:nvPr/>
        </p:nvSpPr>
        <p:spPr>
          <a:xfrm>
            <a:off x="823437" y="4953000"/>
            <a:ext cx="74514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*Please review your child’s grade in the portal on a weekly basis*</a:t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Verdana"/>
              <a:buNone/>
            </a:pPr>
            <a:r>
              <a:rPr lang="en-US" sz="360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Medical Excuses</a:t>
            </a:r>
            <a:endParaRPr sz="3600" b="1" i="0" u="none" strike="noStrike" cap="non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1" name="Google Shape;121;p17"/>
          <p:cNvSpPr txBox="1">
            <a:spLocks noGrp="1"/>
          </p:cNvSpPr>
          <p:nvPr>
            <p:ph type="body" idx="1"/>
          </p:nvPr>
        </p:nvSpPr>
        <p:spPr>
          <a:xfrm>
            <a:off x="457200" y="1576100"/>
            <a:ext cx="8184000" cy="41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If a student cannot participate in physical education because they have been medically excused from the doctor for </a:t>
            </a:r>
            <a:r>
              <a:rPr lang="en-US"/>
              <a:t>5 or more </a:t>
            </a: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days, they will receive written work and/or projects to complete.</a:t>
            </a:r>
            <a:endParaRPr/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If the medical excuses is for </a:t>
            </a:r>
            <a:r>
              <a:rPr lang="en-US"/>
              <a:t>4</a:t>
            </a: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days or less the student will be required to make up those days</a:t>
            </a:r>
            <a:r>
              <a:rPr lang="en-US"/>
              <a:t>.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Font typeface="Verdana"/>
              <a:buNone/>
            </a:pPr>
            <a:br>
              <a:rPr lang="en-US" sz="3240" b="1" i="0" u="none" strike="noStrike" cap="non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3240" b="0" i="1" u="sng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Physical Education Rules for Safe Dress:</a:t>
            </a:r>
            <a:endParaRPr sz="3240" b="0" i="1" u="none" strike="noStrike" cap="non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7" name="Google Shape;127;p18"/>
          <p:cNvSpPr txBox="1">
            <a:spLocks noGrp="1"/>
          </p:cNvSpPr>
          <p:nvPr>
            <p:ph type="body" idx="1"/>
          </p:nvPr>
        </p:nvSpPr>
        <p:spPr>
          <a:xfrm>
            <a:off x="533400" y="1524000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Change of clothing from school clothes to sneakers, t-shirts, shorts or sweats.</a:t>
            </a:r>
            <a:r>
              <a:rPr lang="en-US" dirty="0"/>
              <a:t> </a:t>
            </a:r>
            <a:r>
              <a:rPr lang="en-US" b="1" dirty="0"/>
              <a:t>School appropriate </a:t>
            </a:r>
            <a:r>
              <a:rPr lang="en-US" dirty="0"/>
              <a:t>and follows the school dress code.</a:t>
            </a:r>
            <a:endParaRPr sz="2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76" marR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endParaRPr dirty="0"/>
          </a:p>
          <a:p>
            <a:pPr marL="265176" marR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endParaRPr dirty="0"/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8" name="Google Shape;128;p18"/>
          <p:cNvSpPr txBox="1">
            <a:spLocks noGrp="1"/>
          </p:cNvSpPr>
          <p:nvPr>
            <p:ph type="body" idx="2"/>
          </p:nvPr>
        </p:nvSpPr>
        <p:spPr>
          <a:xfrm>
            <a:off x="4724400" y="1524000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457200" marR="0" lvl="0" indent="-360680" algn="l" rtl="0">
              <a:spcBef>
                <a:spcPts val="0"/>
              </a:spcBef>
              <a:spcAft>
                <a:spcPts val="0"/>
              </a:spcAft>
              <a:buSzPts val="2080"/>
              <a:buChar char="●"/>
            </a:pPr>
            <a:r>
              <a:rPr lang="en-US"/>
              <a:t>No hats and no jewelry</a:t>
            </a:r>
            <a:endParaRPr/>
          </a:p>
          <a:p>
            <a:pPr marL="265176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●"/>
            </a:pPr>
            <a:r>
              <a:rPr lang="en-US"/>
              <a:t>No Cell phones</a:t>
            </a:r>
            <a:endParaRPr/>
          </a:p>
          <a:p>
            <a:pPr marL="265176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●"/>
            </a:pPr>
            <a:r>
              <a:rPr lang="en-US"/>
              <a:t>No Gum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title"/>
          </p:nvPr>
        </p:nvSpPr>
        <p:spPr>
          <a:xfrm>
            <a:off x="480000" y="530352"/>
            <a:ext cx="8184000" cy="126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Health Curriculum for each Grade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4" name="Google Shape;134;p19"/>
          <p:cNvSpPr txBox="1">
            <a:spLocks noGrp="1"/>
          </p:cNvSpPr>
          <p:nvPr>
            <p:ph type="body" idx="1"/>
          </p:nvPr>
        </p:nvSpPr>
        <p:spPr>
          <a:xfrm>
            <a:off x="480000" y="1799650"/>
            <a:ext cx="8285400" cy="424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-US" b="1"/>
              <a:t>9th-</a:t>
            </a:r>
            <a:r>
              <a:rPr lang="en-US"/>
              <a:t> Reproductive Systems, Healthy/Unhealthy Relationships, Contraception, Drugs &amp; Alcohol, CPR &amp; First Aid</a:t>
            </a:r>
            <a:endParaRPr/>
          </a:p>
          <a:p>
            <a:pPr marL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-US" b="1"/>
              <a:t>10th-</a:t>
            </a:r>
            <a:r>
              <a:rPr lang="en-US"/>
              <a:t> Driver’s Education</a:t>
            </a:r>
            <a:endParaRPr/>
          </a:p>
          <a:p>
            <a:pPr marL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-US" b="1"/>
              <a:t>11th-</a:t>
            </a:r>
            <a:r>
              <a:rPr lang="en-US"/>
              <a:t> Good Character, Personality, Mental Health, Stress, and Nutrition</a:t>
            </a:r>
            <a:endParaRPr/>
          </a:p>
          <a:p>
            <a:pPr marL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-US" b="1"/>
              <a:t>12th-</a:t>
            </a:r>
            <a:r>
              <a:rPr lang="en-US"/>
              <a:t> Financial Literacy, Stress, Decision Making, Relationships (Ex: Renting vs. Owning a House/Apartment/Condo..etc)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>
            <a:spLocks noGrp="1"/>
          </p:cNvSpPr>
          <p:nvPr>
            <p:ph type="title"/>
          </p:nvPr>
        </p:nvSpPr>
        <p:spPr>
          <a:xfrm>
            <a:off x="480000" y="3403600"/>
            <a:ext cx="8184000" cy="31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0000"/>
                </a:solidFill>
              </a:rPr>
              <a:t>Questions?</a:t>
            </a:r>
            <a:endParaRPr sz="600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0000"/>
                </a:solidFill>
              </a:rPr>
              <a:t>Have a great night!</a:t>
            </a:r>
            <a:endParaRPr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pect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On-screen Show (4:3)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Noto Sans Symbols</vt:lpstr>
      <vt:lpstr>Verdana</vt:lpstr>
      <vt:lpstr>Aspect</vt:lpstr>
      <vt:lpstr>WELCOME TO JLHS HEALTH &amp; PHYSICAL EDUCATION</vt:lpstr>
      <vt:lpstr>PE Rules &amp; Regulations</vt:lpstr>
      <vt:lpstr>PE is a PARTICIPATION Class</vt:lpstr>
      <vt:lpstr>PE Grade Breakdown</vt:lpstr>
      <vt:lpstr>Medical Excuses</vt:lpstr>
      <vt:lpstr> Physical Education Rules for Safe Dress:</vt:lpstr>
      <vt:lpstr>Health Curriculum for each Grade </vt:lpstr>
      <vt:lpstr>Questions?  Have a great night!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JLHS HEALTH &amp; PHYSICAL EDUCATION</dc:title>
  <dc:creator>Smicklo, Lacey</dc:creator>
  <cp:lastModifiedBy>Smicklo, Lacey</cp:lastModifiedBy>
  <cp:revision>1</cp:revision>
  <dcterms:modified xsi:type="dcterms:W3CDTF">2022-09-01T12:41:57Z</dcterms:modified>
</cp:coreProperties>
</file>